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39" autoAdjust="0"/>
    <p:restoredTop sz="90856" autoAdjust="0"/>
  </p:normalViewPr>
  <p:slideViewPr>
    <p:cSldViewPr>
      <p:cViewPr varScale="1">
        <p:scale>
          <a:sx n="94" d="100"/>
          <a:sy n="94" d="100"/>
        </p:scale>
        <p:origin x="96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867E2-0510-49CC-A4DE-B271F268A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46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46D8F-5364-4B28-A7A8-E9ADB61D7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90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95C45-5380-4977-96A0-8BEAE19C2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75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47C4A-411C-4175-AEEB-DC2A21C04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05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9BCFD-A604-442B-A92F-E31A661E1C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92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9C3AF-00DD-460D-A419-1DB567B89A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05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2C6FB-759D-4C88-9091-CAE0E40C8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81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39A76-45C9-4A8B-BBE9-DF387CF92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06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5C355-EBA0-417A-9DD7-07C761290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2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20C54-06A0-453F-8DB6-7DF8019F0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21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E8B1D-E957-4276-AF06-8E1ABA79B8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00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C0F1F-794E-4625-BF20-4839A98A9D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oleObject" Target="../embeddings/Microsoft_Excel_97-2003_Worksheet2.xls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jpe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jpe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10" Type="http://schemas.openxmlformats.org/officeDocument/2006/relationships/image" Target="../media/image21.jpe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571500"/>
            <a:ext cx="8153400" cy="5715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Blank (see slide 2 for example &amp; symbols)</a:t>
            </a:r>
          </a:p>
        </p:txBody>
      </p:sp>
      <p:graphicFrame>
        <p:nvGraphicFramePr>
          <p:cNvPr id="2051" name="Object 4" title="AU Inform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822534"/>
              </p:ext>
            </p:extLst>
          </p:nvPr>
        </p:nvGraphicFramePr>
        <p:xfrm>
          <a:off x="1981200" y="569913"/>
          <a:ext cx="5227638" cy="571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3" imgW="5229295" imgH="5733929" progId="Excel.Sheet.8">
                  <p:embed/>
                </p:oleObj>
              </mc:Choice>
              <mc:Fallback>
                <p:oleObj name="Worksheet" r:id="rId3" imgW="5229295" imgH="573392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9913"/>
                        <a:ext cx="5227638" cy="571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4603750" y="1465263"/>
            <a:ext cx="24384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Replace this text with description of hazards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165350" y="1447800"/>
            <a:ext cx="21336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Replace this text with hazard symbols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495800" y="35814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AU Public Safety 2108</a:t>
            </a:r>
          </a:p>
        </p:txBody>
      </p:sp>
      <p:sp>
        <p:nvSpPr>
          <p:cNvPr id="2055" name="Text Box 8" title="Name &amp; Office Phone"/>
          <p:cNvSpPr txBox="1">
            <a:spLocks noChangeArrowheads="1"/>
          </p:cNvSpPr>
          <p:nvPr/>
        </p:nvSpPr>
        <p:spPr bwMode="auto">
          <a:xfrm>
            <a:off x="4495800" y="3886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495800" y="42672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Name &amp; office phone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4419600" y="4572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Name &amp; office phone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572000" y="52578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2190 or 315-408-7421</a:t>
            </a: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3581400" y="609600"/>
            <a:ext cx="342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/>
              <a:t>Building Name &amp; Room Number</a:t>
            </a: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4495800" y="38862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Name &amp; office phone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 title="AU Inform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727656"/>
              </p:ext>
            </p:extLst>
          </p:nvPr>
        </p:nvGraphicFramePr>
        <p:xfrm>
          <a:off x="2881313" y="0"/>
          <a:ext cx="6262687" cy="688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Worksheet" r:id="rId3" imgW="5229295" imgH="5733929" progId="Excel.Sheet.8">
                  <p:embed/>
                </p:oleObj>
              </mc:Choice>
              <mc:Fallback>
                <p:oleObj name="Worksheet" r:id="rId3" imgW="5229295" imgH="573392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0"/>
                        <a:ext cx="6262687" cy="688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symbolsign_corrosiv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1001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symbol_radn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1282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symbol_acid_hazard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sign_danger-high-voltage-l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82900"/>
            <a:ext cx="1981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symbol_biohaz1_B&amp;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86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14325" y="-762000"/>
            <a:ext cx="4267200" cy="609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Example + symbols</a:t>
            </a:r>
          </a:p>
        </p:txBody>
      </p:sp>
      <p:pic>
        <p:nvPicPr>
          <p:cNvPr id="3081" name="Picture 9" title="High Pressure gas cylinder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5181600"/>
            <a:ext cx="10001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 title="skull and cross bone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title="flam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12477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 title="need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19400"/>
            <a:ext cx="6286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 title="loopy ma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5257800"/>
            <a:ext cx="133826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914400"/>
            <a:ext cx="4267200" cy="609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More symbols</a:t>
            </a:r>
          </a:p>
        </p:txBody>
      </p:sp>
      <p:pic>
        <p:nvPicPr>
          <p:cNvPr id="4099" name="Picture 3" descr="haz_wst_c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76200"/>
            <a:ext cx="1168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acard_dot_flamm_g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title="480 vol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95800"/>
            <a:ext cx="16859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placard_dot_acid_ha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288"/>
            <a:ext cx="114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title="biohazar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13716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 descr="sign_caution-carcin-st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57800"/>
            <a:ext cx="1905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title="no drink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7800"/>
            <a:ext cx="14478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 title="no foo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57800"/>
            <a:ext cx="15240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 descr="goggles_carto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2362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title="caution laser are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38600"/>
            <a:ext cx="2514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 descr="laser-sym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 descr="eyewear_guy_cartoon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13716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 title="high volta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1243013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7" descr="flasks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43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8" title="caution uv energy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953000"/>
            <a:ext cx="1819275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9" title="caution hot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2381250" cy="96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20" title="danger high pressur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15000"/>
            <a:ext cx="170497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1" title="notice do not dispose of chemicals in this sink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704975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2" title="caution cancer suspect agent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200400"/>
            <a:ext cx="1320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8" name="Picture 23" title="caution corrosive hazard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1317625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9" name="Picture 24" title="caution carcinogen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76400"/>
            <a:ext cx="134302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0" name="Picture 25" title="caution high electrical hazard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1243013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1" name="Picture 26" title="caution moderate electrical hazard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71800"/>
            <a:ext cx="13335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27" title="caution moderate corrosice hazard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1260475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Calibri</vt:lpstr>
      <vt:lpstr>Default Design</vt:lpstr>
      <vt:lpstr>Microsoft Excel 97-2003 Worksheet</vt:lpstr>
      <vt:lpstr>Blank (see slide 2 for example &amp; symbols)</vt:lpstr>
      <vt:lpstr>Example + symbols</vt:lpstr>
      <vt:lpstr>More symbols</vt:lpstr>
    </vt:vector>
  </TitlesOfParts>
  <Company>Environmental Health &amp; Safety, NMSU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(see slide 2 for example &amp; symbols)</dc:title>
  <dc:creator>David Shearer</dc:creator>
  <cp:lastModifiedBy>Schultheis, Samuel L</cp:lastModifiedBy>
  <cp:revision>10</cp:revision>
  <dcterms:created xsi:type="dcterms:W3CDTF">2003-10-14T18:34:50Z</dcterms:created>
  <dcterms:modified xsi:type="dcterms:W3CDTF">2018-06-18T16:34:12Z</dcterms:modified>
</cp:coreProperties>
</file>