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90B84-3031-6E43-BA8C-08000B9C48C0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2F865-15B9-4543-8F18-A0804815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F865-15B9-4543-8F18-A080481558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8615A-0153-4B46-9060-7E59E9E74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0" t="2900" r="2430" b="5642"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10BF87-FAC2-C340-8502-709C9E9DD6B0}"/>
              </a:ext>
            </a:extLst>
          </p:cNvPr>
          <p:cNvSpPr/>
          <p:nvPr userDrawn="1"/>
        </p:nvSpPr>
        <p:spPr>
          <a:xfrm>
            <a:off x="635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0"/>
                </a:schemeClr>
              </a:gs>
              <a:gs pos="51000">
                <a:schemeClr val="bg2">
                  <a:lumMod val="10000"/>
                  <a:alpha val="33000"/>
                </a:schemeClr>
              </a:gs>
              <a:gs pos="100000">
                <a:schemeClr val="bg2">
                  <a:lumMod val="10000"/>
                  <a:alpha val="7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1" y="4342756"/>
            <a:ext cx="8910320" cy="5218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buNone/>
              <a:defRPr sz="4500" b="0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B7E8C-13C6-6D4D-8B33-04B1A26E8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136178"/>
            <a:ext cx="8910321" cy="715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700"/>
              </a:lnSpc>
              <a:buNone/>
              <a:defRPr sz="25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6" name="Picture 5" descr="A picture containing shirt, food, drawing&#10;&#10;Description automatically generated">
            <a:extLst>
              <a:ext uri="{FF2B5EF4-FFF2-40B4-BE49-F238E27FC236}">
                <a16:creationId xmlns:a16="http://schemas.microsoft.com/office/drawing/2014/main" id="{D1663936-B042-8444-AE1E-E163A421A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7152" y="-170143"/>
            <a:ext cx="8486764" cy="47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">
    <p:bg>
      <p:bgPr>
        <a:gradFill>
          <a:gsLst>
            <a:gs pos="0">
              <a:schemeClr val="bg2">
                <a:lumMod val="10000"/>
                <a:alpha val="0"/>
              </a:schemeClr>
            </a:gs>
            <a:gs pos="51000">
              <a:schemeClr val="bg2">
                <a:lumMod val="10000"/>
                <a:alpha val="23000"/>
              </a:schemeClr>
            </a:gs>
            <a:gs pos="100000">
              <a:schemeClr val="bg2">
                <a:lumMod val="10000"/>
                <a:alpha val="5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8615A-0153-4B46-9060-7E59E9E74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54" t="31432" r="23454" b="28027"/>
          <a:stretch/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97DEBF-2F64-B54D-9150-96B1CFAA36DA}"/>
              </a:ext>
            </a:extLst>
          </p:cNvPr>
          <p:cNvSpPr/>
          <p:nvPr userDrawn="1"/>
        </p:nvSpPr>
        <p:spPr>
          <a:xfrm>
            <a:off x="635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0"/>
                </a:schemeClr>
              </a:gs>
              <a:gs pos="59000">
                <a:srgbClr val="181717">
                  <a:alpha val="43000"/>
                </a:srgbClr>
              </a:gs>
              <a:gs pos="100000">
                <a:schemeClr val="bg2">
                  <a:lumMod val="10000"/>
                  <a:alpha val="57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1" y="4342756"/>
            <a:ext cx="8910320" cy="5218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buNone/>
              <a:defRPr sz="4500" b="1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B7E8C-13C6-6D4D-8B33-04B1A26E8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136178"/>
            <a:ext cx="8910321" cy="715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700"/>
              </a:lnSpc>
              <a:buNone/>
              <a:defRPr sz="25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13" name="Picture 12" descr="A picture containing shirt, food, drawing&#10;&#10;Description automatically generated">
            <a:extLst>
              <a:ext uri="{FF2B5EF4-FFF2-40B4-BE49-F238E27FC236}">
                <a16:creationId xmlns:a16="http://schemas.microsoft.com/office/drawing/2014/main" id="{D54B26E1-6E52-DB46-8565-CD18840C6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7152" y="-170143"/>
            <a:ext cx="8486764" cy="47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I">
    <p:bg>
      <p:bgPr>
        <a:gradFill>
          <a:gsLst>
            <a:gs pos="0">
              <a:schemeClr val="bg2">
                <a:lumMod val="10000"/>
                <a:alpha val="0"/>
              </a:schemeClr>
            </a:gs>
            <a:gs pos="51000">
              <a:schemeClr val="bg2">
                <a:lumMod val="10000"/>
                <a:alpha val="23000"/>
              </a:schemeClr>
            </a:gs>
            <a:gs pos="100000">
              <a:schemeClr val="bg2">
                <a:lumMod val="10000"/>
                <a:alpha val="5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C57D6-B821-3A42-A835-6E8D67FCEF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23148A-DE00-414E-89E7-7836BE0FE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2835" r="14647"/>
          <a:stretch/>
        </p:blipFill>
        <p:spPr>
          <a:xfrm>
            <a:off x="7396515" y="0"/>
            <a:ext cx="4795485" cy="6921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9E6D8B-CBEF-774F-9895-FC78980AD251}"/>
              </a:ext>
            </a:extLst>
          </p:cNvPr>
          <p:cNvSpPr/>
          <p:nvPr userDrawn="1"/>
        </p:nvSpPr>
        <p:spPr>
          <a:xfrm>
            <a:off x="0" y="6642903"/>
            <a:ext cx="12192000" cy="215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1" y="4495156"/>
            <a:ext cx="8910320" cy="5218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buNone/>
              <a:defRPr sz="4500" b="1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B7E8C-13C6-6D4D-8B33-04B1A26E8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288578"/>
            <a:ext cx="8910321" cy="715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700"/>
              </a:lnSpc>
              <a:buNone/>
              <a:defRPr sz="25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05DBB641-0EAA-3641-AEFE-BBC658AE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158" y="0"/>
            <a:ext cx="5100842" cy="28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II">
    <p:bg>
      <p:bgPr>
        <a:gradFill>
          <a:gsLst>
            <a:gs pos="0">
              <a:schemeClr val="bg2">
                <a:lumMod val="10000"/>
                <a:alpha val="0"/>
              </a:schemeClr>
            </a:gs>
            <a:gs pos="51000">
              <a:schemeClr val="bg2">
                <a:lumMod val="10000"/>
                <a:alpha val="23000"/>
              </a:schemeClr>
            </a:gs>
            <a:gs pos="100000">
              <a:schemeClr val="bg2">
                <a:lumMod val="10000"/>
                <a:alpha val="5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8615A-0153-4B46-9060-7E59E9E74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54" t="31432" r="23454" b="28027"/>
          <a:stretch/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95CF2B-39AF-FD42-948F-FBC5D04FDB60}"/>
              </a:ext>
            </a:extLst>
          </p:cNvPr>
          <p:cNvSpPr/>
          <p:nvPr userDrawn="1"/>
        </p:nvSpPr>
        <p:spPr>
          <a:xfrm>
            <a:off x="0" y="0"/>
            <a:ext cx="7048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031" y="4342756"/>
            <a:ext cx="5543549" cy="5218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buNone/>
              <a:defRPr sz="4500" b="1" i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B7E8C-13C6-6D4D-8B33-04B1A26E8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5136178"/>
            <a:ext cx="5543550" cy="715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700"/>
              </a:lnSpc>
              <a:buNone/>
              <a:defRPr sz="25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13" name="Picture 12" descr="A picture containing shirt, food, drawing&#10;&#10;Description automatically generated">
            <a:extLst>
              <a:ext uri="{FF2B5EF4-FFF2-40B4-BE49-F238E27FC236}">
                <a16:creationId xmlns:a16="http://schemas.microsoft.com/office/drawing/2014/main" id="{D54B26E1-6E52-DB46-8565-CD18840C6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7152" y="-170143"/>
            <a:ext cx="5924343" cy="3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5AC434-3CC9-EF4D-92D3-A4221C095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2BC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705100"/>
            <a:ext cx="8229600" cy="52181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4600"/>
              </a:lnSpc>
              <a:buNone/>
              <a:defRPr sz="4500" b="1" i="0">
                <a:solidFill>
                  <a:schemeClr val="accent1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BB7E8C-13C6-6D4D-8B33-04B1A26E8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3474123"/>
            <a:ext cx="8229600" cy="71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700"/>
              </a:lnSpc>
              <a:buNone/>
              <a:defRPr sz="25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Section Slide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1F14B-A19B-D446-897C-E702BF965F9A}"/>
              </a:ext>
            </a:extLst>
          </p:cNvPr>
          <p:cNvSpPr/>
          <p:nvPr userDrawn="1"/>
        </p:nvSpPr>
        <p:spPr>
          <a:xfrm>
            <a:off x="349623" y="322729"/>
            <a:ext cx="11497235" cy="623047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2B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6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20203-BBDA-7045-AB53-06EAC9BE0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92585"/>
            <a:ext cx="10972800" cy="5218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tx2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863583-9DEE-4B4A-8A1E-E98437B5176F}"/>
              </a:ext>
            </a:extLst>
          </p:cNvPr>
          <p:cNvCxnSpPr>
            <a:cxnSpLocks/>
          </p:cNvCxnSpPr>
          <p:nvPr userDrawn="1"/>
        </p:nvCxnSpPr>
        <p:spPr>
          <a:xfrm>
            <a:off x="609600" y="1252220"/>
            <a:ext cx="10972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E5EC41-9665-6840-8E6C-E7E62B033D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9601200" cy="4343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Aft>
                <a:spcPts val="600"/>
              </a:spcAft>
              <a:defRPr>
                <a:latin typeface="Montserrat" pitchFamily="2" charset="77"/>
              </a:defRPr>
            </a:lvl1pPr>
            <a:lvl2pPr>
              <a:lnSpc>
                <a:spcPct val="130000"/>
              </a:lnSpc>
              <a:spcAft>
                <a:spcPts val="600"/>
              </a:spcAft>
              <a:defRPr>
                <a:latin typeface="Montserrat" pitchFamily="2" charset="77"/>
              </a:defRPr>
            </a:lvl2pPr>
            <a:lvl3pPr>
              <a:lnSpc>
                <a:spcPct val="130000"/>
              </a:lnSpc>
              <a:spcAft>
                <a:spcPts val="600"/>
              </a:spcAft>
              <a:defRPr>
                <a:latin typeface="Montserrat" pitchFamily="2" charset="77"/>
              </a:defRPr>
            </a:lvl3pPr>
            <a:lvl4pPr>
              <a:lnSpc>
                <a:spcPct val="130000"/>
              </a:lnSpc>
              <a:spcAft>
                <a:spcPts val="600"/>
              </a:spcAft>
              <a:defRPr>
                <a:latin typeface="Montserrat" pitchFamily="2" charset="77"/>
              </a:defRPr>
            </a:lvl4pPr>
            <a:lvl5pPr>
              <a:lnSpc>
                <a:spcPct val="130000"/>
              </a:lnSpc>
              <a:spcAft>
                <a:spcPts val="600"/>
              </a:spcAft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9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28AD8D-92CD-1F49-A3DE-11DDE0C271F8}"/>
              </a:ext>
            </a:extLst>
          </p:cNvPr>
          <p:cNvSpPr/>
          <p:nvPr userDrawn="1"/>
        </p:nvSpPr>
        <p:spPr>
          <a:xfrm>
            <a:off x="0" y="6333565"/>
            <a:ext cx="12192000" cy="5244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2BC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034B6-75DA-3049-96A6-8DECE2C64CE1}"/>
              </a:ext>
            </a:extLst>
          </p:cNvPr>
          <p:cNvSpPr txBox="1"/>
          <p:nvPr userDrawn="1"/>
        </p:nvSpPr>
        <p:spPr>
          <a:xfrm>
            <a:off x="4312539" y="6551436"/>
            <a:ext cx="33786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Lato" charset="0"/>
                <a:cs typeface="Lato" charset="0"/>
              </a:rPr>
              <a:t>Presentation Title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Lato" charset="0"/>
              <a:cs typeface="Lato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6BC4A0-385C-FE47-96AA-3D8BFD9A3C3F}"/>
              </a:ext>
            </a:extLst>
          </p:cNvPr>
          <p:cNvSpPr txBox="1">
            <a:spLocks/>
          </p:cNvSpPr>
          <p:nvPr userDrawn="1"/>
        </p:nvSpPr>
        <p:spPr>
          <a:xfrm>
            <a:off x="10313895" y="6555851"/>
            <a:ext cx="1299882" cy="1186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435363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ADB603-B935-BC4B-87E4-8ACA47221466}" type="slidenum">
              <a:rPr lang="en-US" sz="800" smtClean="0">
                <a:solidFill>
                  <a:schemeClr val="bg1"/>
                </a:solidFill>
                <a:latin typeface="Montserrat" pitchFamily="2" charset="77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6A7CE95-1903-0940-BA66-6152C56CA0E0}"/>
              </a:ext>
            </a:extLst>
          </p:cNvPr>
          <p:cNvSpPr txBox="1">
            <a:spLocks/>
          </p:cNvSpPr>
          <p:nvPr userDrawn="1"/>
        </p:nvSpPr>
        <p:spPr>
          <a:xfrm>
            <a:off x="9991166" y="6555851"/>
            <a:ext cx="1299882" cy="1186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435363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4D65E5-7891-2D47-8CBB-EBE18BC44A75}" type="datetime4">
              <a:rPr lang="en-US" sz="800" b="0" smtClean="0">
                <a:solidFill>
                  <a:schemeClr val="bg1"/>
                </a:solidFill>
                <a:latin typeface="Montserrat" pitchFamily="2" charset="77"/>
              </a:rPr>
              <a:t>January 30, 2025</a:t>
            </a:fld>
            <a:endParaRPr lang="en-US" sz="800" b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03DC4B3-249D-7C4D-AF5E-8B9138545A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8223" y="6187104"/>
            <a:ext cx="1438835" cy="8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1" r:id="rId5"/>
    <p:sldLayoutId id="2147483650" r:id="rId6"/>
    <p:sldLayoutId id="214748365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2112" userDrawn="1">
          <p15:clr>
            <a:srgbClr val="F26B43"/>
          </p15:clr>
        </p15:guide>
        <p15:guide id="7" pos="5568" userDrawn="1">
          <p15:clr>
            <a:srgbClr val="F26B43"/>
          </p15:clr>
        </p15:guide>
        <p15:guide id="8" pos="6432" userDrawn="1">
          <p15:clr>
            <a:srgbClr val="F26B43"/>
          </p15:clr>
        </p15:guide>
        <p15:guide id="9" pos="4704" userDrawn="1">
          <p15:clr>
            <a:srgbClr val="F26B43"/>
          </p15:clr>
        </p15:guide>
        <p15:guide id="10" pos="2976" userDrawn="1">
          <p15:clr>
            <a:srgbClr val="F26B43"/>
          </p15:clr>
        </p15:guide>
        <p15:guide id="11" pos="1248" userDrawn="1">
          <p15:clr>
            <a:srgbClr val="F26B43"/>
          </p15:clr>
        </p15:guide>
        <p15:guide id="12" orient="horz" pos="3744" userDrawn="1">
          <p15:clr>
            <a:srgbClr val="F26B43"/>
          </p15:clr>
        </p15:guide>
        <p15:guide id="13" orient="horz" pos="792" userDrawn="1">
          <p15:clr>
            <a:srgbClr val="F26B43"/>
          </p15:clr>
        </p15:guide>
        <p15:guide id="14" orient="horz" pos="2376" userDrawn="1">
          <p15:clr>
            <a:srgbClr val="F26B43"/>
          </p15:clr>
        </p15:guide>
        <p15:guide id="15" orient="horz" pos="1704" userDrawn="1">
          <p15:clr>
            <a:srgbClr val="F26B43"/>
          </p15:clr>
        </p15:guide>
        <p15:guide id="16" orient="horz" pos="3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122A0-6CFB-E24F-9E61-C94F9DCB3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6C767-F4A6-4C4D-9737-26C8AE65B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8310C-D05F-A342-B3E8-4F1012281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65C6-3E48-6B4B-BD7D-EEFE534D2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2FA40D-DC66-4243-BA70-BAE4FFB9F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A7159-FE22-8041-9FFA-C9E4B1390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AED40-702E-B042-8B7F-2D026119D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6251C-79EA-7C42-9C9F-B311AC8C3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3E9FE3-A680-F846-A816-BBC32E09D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B558E-9144-6E47-9385-80B671F8E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0F46F-6A72-4B40-94DF-FCB74D342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85A-9108-D94C-B142-FA373AFDE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2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09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fred University">
      <a:dk1>
        <a:srgbClr val="4C4D4C"/>
      </a:dk1>
      <a:lt1>
        <a:srgbClr val="FFFFFF"/>
      </a:lt1>
      <a:dk2>
        <a:srgbClr val="695981"/>
      </a:dk2>
      <a:lt2>
        <a:srgbClr val="E7E6E6"/>
      </a:lt2>
      <a:accent1>
        <a:srgbClr val="D79133"/>
      </a:accent1>
      <a:accent2>
        <a:srgbClr val="7349B0"/>
      </a:accent2>
      <a:accent3>
        <a:srgbClr val="BD6339"/>
      </a:accent3>
      <a:accent4>
        <a:srgbClr val="AC936E"/>
      </a:accent4>
      <a:accent5>
        <a:srgbClr val="89A2C3"/>
      </a:accent5>
      <a:accent6>
        <a:srgbClr val="868A3B"/>
      </a:accent6>
      <a:hlink>
        <a:srgbClr val="D79133"/>
      </a:hlink>
      <a:folHlink>
        <a:srgbClr val="D79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Riina, Michael S</cp:lastModifiedBy>
  <cp:revision>27</cp:revision>
  <dcterms:created xsi:type="dcterms:W3CDTF">2018-06-14T21:18:09Z</dcterms:created>
  <dcterms:modified xsi:type="dcterms:W3CDTF">2025-01-30T18:20:06Z</dcterms:modified>
</cp:coreProperties>
</file>